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4" r:id="rId2"/>
    <p:sldId id="295" r:id="rId3"/>
    <p:sldId id="309" r:id="rId4"/>
    <p:sldId id="301" r:id="rId5"/>
    <p:sldId id="311" r:id="rId6"/>
    <p:sldId id="298" r:id="rId7"/>
    <p:sldId id="310" r:id="rId8"/>
    <p:sldId id="305" r:id="rId9"/>
    <p:sldId id="306" r:id="rId10"/>
    <p:sldId id="307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DD268E-988E-4517-9CD9-98E6F5E9252E}">
          <p14:sldIdLst>
            <p14:sldId id="294"/>
          </p14:sldIdLst>
        </p14:section>
        <p14:section name="Untitled Section" id="{46868DA5-4B25-40C0-86A6-C1E646529DCC}">
          <p14:sldIdLst>
            <p14:sldId id="295"/>
            <p14:sldId id="309"/>
            <p14:sldId id="301"/>
            <p14:sldId id="311"/>
            <p14:sldId id="298"/>
            <p14:sldId id="310"/>
            <p14:sldId id="305"/>
            <p14:sldId id="306"/>
            <p14:sldId id="30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3939"/>
    <a:srgbClr val="2D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4C8A-1335-5B48-B4E8-79BA37658188}" type="datetimeFigureOut">
              <a:rPr lang="x-none" smtClean="0"/>
              <a:t>12/30/2024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B1D2-B854-774B-8EFA-AEC13DA8FD1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3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46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4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87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9AE8-F715-06F7-8946-49E6897B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D3F86-55EC-E57A-A7E3-912F493CA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A7BD0-202A-C721-7137-F3B1D38D7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DE14-D9C4-5499-CA3B-03E2F82C8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468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38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66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3EADB-FC22-0772-5CC2-F8B9F475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CFBBE-A06B-E2B8-340E-2F3100C2D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43D43-63EB-6E83-2BE6-60A2E534F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17DE-FDAF-EF11-6ABA-9C37C72B1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54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256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40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30C2-43ED-6278-C223-81FA805B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8E423-975C-F45F-E9C4-F5150D502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CA83-78DF-48C3-BB72-2D280F9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CE8-8B1C-48B3-B47E-6E65420B535B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E8BB-BC3A-A81B-832F-0FA20F2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60EA-2BAE-F59D-5E18-28A06683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0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F91F-11CF-1E1E-EE98-BF361FB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2C3B6-96DC-2A2D-F3AE-734F4CFF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FD0FC-326A-4363-47FA-EA38A040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6D6C-F39F-4F46-84AA-75DCF925E686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16B9-E8B1-3437-6045-EAC306C2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A818D-36F5-17E0-DEEB-1E020AA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D6A7F-642A-0CDC-996B-94ED2CACC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C440A-FE67-611D-725E-2A9E6AE9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D05E-D61E-1CB1-D1A7-654B9699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43C0-8DA1-4685-9D6F-18B0CCEAD94E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F505-2C5D-75F0-CF51-49B779EF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17B25-F1CD-01C9-9F1A-480DC22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0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2287-3220-9E39-AF8A-945DCDD8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F7E4C-903E-748C-AB18-22C13F4E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B4AF-3D82-7BC6-6C8D-784034D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4007-89B7-4C79-A6E8-BB8A15387CF8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5EA7-108B-70BD-3EB3-28767D3D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3D13-8321-F461-6B51-4C1C5EE9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9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CF60-F818-0C3D-5C86-6CFE3785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F591-D77A-0AC2-9032-99016E49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E802-BE8C-C663-9D2F-5F7B000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C8E-C702-4FB8-839D-CC96A2514BCB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A8B3-DC21-49D9-BC50-3348C41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B49F-E60A-E7A9-0A42-FF76D32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3E87-1B58-61F0-734E-920610E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36E78-1FCE-980E-DCF2-53F42FA40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2A45D-50D4-E06C-5542-D17649DE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6ECCA-F6FF-E1B7-5EBB-B50DE169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D9C-DFE7-4587-822C-BDDEFFE04BCE}" type="datetime1">
              <a:rPr lang="en-US" smtClean="0"/>
              <a:t>12/30/2024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850F-F8C6-1310-BB18-0CF9591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55F4-27CF-F198-0C84-6C12738C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4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9D04-FE8D-785B-4CDA-9F82034F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FF39-FCE8-447A-77A9-CE3FF926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8B0AB-C9CE-20AA-8BFA-9892245D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C480D-A90F-C13B-DDD2-E725F3932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8947F-E6E0-7A52-2FF1-BB8CAF321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1E558-9EA9-130C-F656-B9B20512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766A-6578-434A-B81E-92A21DC20FDB}" type="datetime1">
              <a:rPr lang="en-US" smtClean="0"/>
              <a:t>12/30/2024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716E5-6D63-7217-4C0B-8C0BD33A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F42AC-9FB7-F5FD-2BE6-BF9516D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64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28A-289D-5FCA-29B7-7E5D0E4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7277C-B5DB-8140-363B-22880500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C76F-7BDA-4047-B342-6A1ED1E43E8C}" type="datetime1">
              <a:rPr lang="en-US" smtClean="0"/>
              <a:t>12/30/2024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521D7-F23E-56D8-51E9-F76D225E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ED5-F9D1-16DA-D281-99027DFA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7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BB30F-CB54-DCD9-CA29-5E5F2478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FFE7-AE88-4322-8709-D8D8E45E5067}" type="datetime1">
              <a:rPr lang="en-US" smtClean="0"/>
              <a:t>12/30/2024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B9E21-8883-BC15-782C-C9E598D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D983B-E196-C239-441E-28F4315E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6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EFF1-24E7-8D25-5904-8CB1E425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3928-E303-FF9F-D6F0-5CBA5A28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0C8EA-9FD7-2D9F-BBE6-C4208255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51398-E521-3559-C9D5-7149A853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6B27-514B-4D06-AD6D-10D32593CD7A}" type="datetime1">
              <a:rPr lang="en-US" smtClean="0"/>
              <a:t>12/30/2024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5F1AB-FBCB-CCA6-C122-7A87BAEF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E1349-268D-6F51-01E9-BC75CF22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32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41EB-1935-F599-273F-F4388DD6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99D6B-9E6D-F48C-E751-83C032E8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E7C70-3EDF-F91C-692A-D963328F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D270-2BCB-969F-6153-98179E11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9A96-7F70-4664-A148-EF98930A7E7F}" type="datetime1">
              <a:rPr lang="en-US" smtClean="0"/>
              <a:t>12/30/2024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072F-3B73-A938-F4B0-48E46F2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41D5F-754D-0908-DA2A-57C76A15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56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2AB28-B5F0-4449-DD17-AC1803C5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E662-AC30-CC3B-CB5F-550C7BA5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BD74-0640-9EEC-B464-0D0186A53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027B-158B-41AD-8EB3-44DBA1B68D79}" type="datetime1">
              <a:rPr lang="en-US" smtClean="0"/>
              <a:t>12/30/2024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745F-F47A-319C-4769-A7FD5F113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Congress of AI in Health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DC6A9-D628-DB54-7E77-B2FFBD2A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4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01742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موضوع ایده/محصول: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386065"/>
            <a:ext cx="6096000" cy="8946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نام ارائه دهنده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نام شرکت:</a:t>
            </a:r>
            <a:endParaRPr lang="en-US" sz="2400" dirty="0">
              <a:solidFill>
                <a:srgbClr val="2D4A5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80800"/>
            <a:ext cx="971550" cy="97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25E31F-0167-0FF3-2AFA-43683EFF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7"/>
          <a:stretch/>
        </p:blipFill>
        <p:spPr>
          <a:xfrm>
            <a:off x="0" y="0"/>
            <a:ext cx="12192000" cy="13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44300" y="6186487"/>
            <a:ext cx="455295" cy="365125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2078996"/>
            <a:ext cx="11361420" cy="3924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منابع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 algn="r" rtl="1">
              <a:buFont typeface="+mj-lt"/>
              <a:buAutoNum type="arabicParenR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61DAA-8BF4-63AD-93E6-633060F7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31037"/>
            <a:ext cx="5897880" cy="971550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با تشکر از توجه شما</a:t>
            </a:r>
            <a:endParaRPr lang="x-none" sz="4800" dirty="0">
              <a:solidFill>
                <a:srgbClr val="2D4A58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9399" y="6356349"/>
            <a:ext cx="400050" cy="365125"/>
          </a:xfrm>
        </p:spPr>
        <p:txBody>
          <a:bodyPr/>
          <a:lstStyle/>
          <a:p>
            <a:r>
              <a:rPr lang="fa-IR" dirty="0"/>
              <a:t>10</a:t>
            </a:r>
            <a:endParaRPr 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231037"/>
            <a:ext cx="9715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57ED4-C756-5E3A-C82E-BFA7904A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pic>
        <p:nvPicPr>
          <p:cNvPr id="8" name="Picture 7" descr="A poster with a brain and text&#10;&#10;Description automatically generated">
            <a:extLst>
              <a:ext uri="{FF2B5EF4-FFF2-40B4-BE49-F238E27FC236}">
                <a16:creationId xmlns:a16="http://schemas.microsoft.com/office/drawing/2014/main" id="{DD3B4F7E-66DC-DC7A-5748-4262A1AD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5" y="1554479"/>
            <a:ext cx="3395476" cy="48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633" y="1717592"/>
            <a:ext cx="1124566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4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B Titr" panose="00000700000000000000" pitchFamily="2" charset="-78"/>
              </a:rPr>
              <a:t>مقدمه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B Titr" panose="00000700000000000000" pitchFamily="2" charset="-78"/>
            </a:endParaRP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fa-I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متن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 algn="r" rtl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سومین رویداد هوش مصنوعی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94E86-E5CC-41AF-7801-6FD47A34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0A22F-41D0-03F4-1BAA-9FBA70CF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C1448-0947-3259-6633-D7C81698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B06816-A085-8E75-AEFA-9A032A8BF6FD}"/>
              </a:ext>
            </a:extLst>
          </p:cNvPr>
          <p:cNvSpPr txBox="1">
            <a:spLocks/>
          </p:cNvSpPr>
          <p:nvPr/>
        </p:nvSpPr>
        <p:spPr>
          <a:xfrm>
            <a:off x="259080" y="1715070"/>
            <a:ext cx="11673840" cy="27547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اهداف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CF2F5-DA3D-B4A2-6624-6797E5C6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B0D16-396C-92A4-5ACB-3785BA2F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259080" y="1715070"/>
            <a:ext cx="11673840" cy="27547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محتوا، موضوع و معرفی قابلیت‌ها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8780F-85F2-7020-71BA-9724027B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259080" y="1715070"/>
            <a:ext cx="11673840" cy="27547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نو‌آوری ایده/محصول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r" rtl="1"/>
            <a:r>
              <a:rPr lang="fa-IR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8780F-85F2-7020-71BA-9724027B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1995696"/>
            <a:ext cx="12009120" cy="41708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امکان عملیاتی شدن از نظر فنی </a:t>
            </a:r>
            <a:endParaRPr lang="fa-IR" b="1" dirty="0">
              <a:solidFill>
                <a:srgbClr val="C0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fa-I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عکس و متن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EFDA4-7E5E-E195-FDCF-B6248D53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5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A1843-C468-6BD4-2113-609D1FAB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164F1-0C19-3215-CE66-45880819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F4180C-23C7-BF74-461B-3010625EEF0E}"/>
              </a:ext>
            </a:extLst>
          </p:cNvPr>
          <p:cNvSpPr txBox="1">
            <a:spLocks/>
          </p:cNvSpPr>
          <p:nvPr/>
        </p:nvSpPr>
        <p:spPr>
          <a:xfrm>
            <a:off x="182880" y="1995696"/>
            <a:ext cx="12009120" cy="41708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میزان سرمایه مورد نیاز </a:t>
            </a: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برای </a:t>
            </a: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عملیاتی شدن </a:t>
            </a:r>
            <a:endParaRPr lang="fa-IR" b="1" dirty="0">
              <a:solidFill>
                <a:srgbClr val="C0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fa-I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عکس و متن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58590-480D-B210-8B6E-9E25984A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89359-9135-889A-8D54-C1B0EA3E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5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70268" y="1807501"/>
            <a:ext cx="11719560" cy="41741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کاربردها و عواید </a:t>
            </a:r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ایده/</a:t>
            </a:r>
            <a:r>
              <a:rPr lang="ar-S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محصول </a:t>
            </a:r>
            <a:endParaRPr lang="fa-IR" b="1" dirty="0">
              <a:solidFill>
                <a:srgbClr val="C0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عکس و متن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4F85B-9CFF-7D22-CC6C-C8B12243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70268" y="1898334"/>
            <a:ext cx="11719560" cy="39721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10000"/>
              </a:lnSpc>
            </a:pPr>
            <a:r>
              <a:rPr lang="ar-SA" b="1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سرعت رسیدن ایده/محصول به تولید انبوه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Lotus" panose="00000400000000000000" pitchFamily="2" charset="-78"/>
              </a:rPr>
              <a:t>عکس و متن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cs typeface="B Lotus" panose="00000400000000000000" pitchFamily="2" charset="-78"/>
              </a:rPr>
              <a:t>سومین رویداد هوش مصنوعی</a:t>
            </a:r>
            <a:endParaRPr lang="x-none" dirty="0">
              <a:cs typeface="B Lotus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48F46-B863-77E9-D979-009CACBC5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0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183</Words>
  <Application>Microsoft Office PowerPoint</Application>
  <PresentationFormat>Widescreen</PresentationFormat>
  <Paragraphs>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Lotus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Khorramdelazad</dc:creator>
  <cp:lastModifiedBy>ناهید سیفی</cp:lastModifiedBy>
  <cp:revision>64</cp:revision>
  <dcterms:created xsi:type="dcterms:W3CDTF">2023-04-07T20:21:03Z</dcterms:created>
  <dcterms:modified xsi:type="dcterms:W3CDTF">2024-12-30T13:42:06Z</dcterms:modified>
</cp:coreProperties>
</file>